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0"/>
  </p:notesMasterIdLst>
  <p:sldIdLst>
    <p:sldId id="256" r:id="rId5"/>
    <p:sldId id="258" r:id="rId6"/>
    <p:sldId id="259" r:id="rId7"/>
    <p:sldId id="316" r:id="rId8"/>
    <p:sldId id="323" r:id="rId9"/>
    <p:sldId id="322" r:id="rId10"/>
    <p:sldId id="317" r:id="rId11"/>
    <p:sldId id="319" r:id="rId12"/>
    <p:sldId id="321" r:id="rId13"/>
    <p:sldId id="324" r:id="rId14"/>
    <p:sldId id="332" r:id="rId15"/>
    <p:sldId id="325" r:id="rId16"/>
    <p:sldId id="327" r:id="rId17"/>
    <p:sldId id="328" r:id="rId18"/>
    <p:sldId id="329" r:id="rId19"/>
    <p:sldId id="331" r:id="rId20"/>
    <p:sldId id="334" r:id="rId21"/>
    <p:sldId id="335" r:id="rId22"/>
    <p:sldId id="333" r:id="rId23"/>
    <p:sldId id="337" r:id="rId24"/>
    <p:sldId id="336" r:id="rId25"/>
    <p:sldId id="338" r:id="rId26"/>
    <p:sldId id="339" r:id="rId27"/>
    <p:sldId id="272" r:id="rId28"/>
    <p:sldId id="32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ëlle  Huisman" initials="MH" lastIdx="1" clrIdx="0">
    <p:extLst>
      <p:ext uri="{19B8F6BF-5375-455C-9EA6-DF929625EA0E}">
        <p15:presenceInfo xmlns:p15="http://schemas.microsoft.com/office/powerpoint/2012/main" userId="S::mjb.huisman@noorderpoort.nl::55be1199-5f3d-4c54-9c78-5059b70435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305DD-3F4E-4D14-B1DD-2B1843C4E01E}" v="48" dt="2019-10-07T17:55:25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63" d="100"/>
          <a:sy n="63" d="100"/>
        </p:scale>
        <p:origin x="804" y="-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ëlle  Huisman" userId="55be1199-5f3d-4c54-9c78-5059b7043508" providerId="ADAL" clId="{B9594375-5AF6-486B-A4E5-BA20EB62EBF1}"/>
    <pc:docChg chg="undo custSel addSld delSld modSld sldOrd">
      <pc:chgData name="Mariëlle  Huisman" userId="55be1199-5f3d-4c54-9c78-5059b7043508" providerId="ADAL" clId="{B9594375-5AF6-486B-A4E5-BA20EB62EBF1}" dt="2019-10-07T10:06:16.201" v="1919" actId="20577"/>
      <pc:docMkLst>
        <pc:docMk/>
      </pc:docMkLst>
      <pc:sldChg chg="modSp">
        <pc:chgData name="Mariëlle  Huisman" userId="55be1199-5f3d-4c54-9c78-5059b7043508" providerId="ADAL" clId="{B9594375-5AF6-486B-A4E5-BA20EB62EBF1}" dt="2019-10-07T09:01:58.087" v="23" actId="20577"/>
        <pc:sldMkLst>
          <pc:docMk/>
          <pc:sldMk cId="1584027413" sldId="258"/>
        </pc:sldMkLst>
        <pc:spChg chg="mod">
          <ac:chgData name="Mariëlle  Huisman" userId="55be1199-5f3d-4c54-9c78-5059b7043508" providerId="ADAL" clId="{B9594375-5AF6-486B-A4E5-BA20EB62EBF1}" dt="2019-10-07T09:01:58.087" v="23" actId="20577"/>
          <ac:spMkLst>
            <pc:docMk/>
            <pc:sldMk cId="1584027413" sldId="258"/>
            <ac:spMk id="2" creationId="{B4F0710E-A853-48D0-B32D-2202D66CB63F}"/>
          </ac:spMkLst>
        </pc:spChg>
      </pc:sldChg>
      <pc:sldChg chg="del">
        <pc:chgData name="Mariëlle  Huisman" userId="55be1199-5f3d-4c54-9c78-5059b7043508" providerId="ADAL" clId="{B9594375-5AF6-486B-A4E5-BA20EB62EBF1}" dt="2019-10-07T09:02:04.322" v="24" actId="2696"/>
        <pc:sldMkLst>
          <pc:docMk/>
          <pc:sldMk cId="1367592774" sldId="301"/>
        </pc:sldMkLst>
      </pc:sldChg>
      <pc:sldChg chg="del">
        <pc:chgData name="Mariëlle  Huisman" userId="55be1199-5f3d-4c54-9c78-5059b7043508" providerId="ADAL" clId="{B9594375-5AF6-486B-A4E5-BA20EB62EBF1}" dt="2019-10-07T09:02:05.166" v="25" actId="2696"/>
        <pc:sldMkLst>
          <pc:docMk/>
          <pc:sldMk cId="3940244621" sldId="302"/>
        </pc:sldMkLst>
      </pc:sldChg>
      <pc:sldChg chg="del">
        <pc:chgData name="Mariëlle  Huisman" userId="55be1199-5f3d-4c54-9c78-5059b7043508" providerId="ADAL" clId="{B9594375-5AF6-486B-A4E5-BA20EB62EBF1}" dt="2019-10-07T09:02:09.479" v="28" actId="2696"/>
        <pc:sldMkLst>
          <pc:docMk/>
          <pc:sldMk cId="3387248893" sldId="304"/>
        </pc:sldMkLst>
      </pc:sldChg>
      <pc:sldChg chg="del">
        <pc:chgData name="Mariëlle  Huisman" userId="55be1199-5f3d-4c54-9c78-5059b7043508" providerId="ADAL" clId="{B9594375-5AF6-486B-A4E5-BA20EB62EBF1}" dt="2019-10-07T09:02:06.213" v="26" actId="2696"/>
        <pc:sldMkLst>
          <pc:docMk/>
          <pc:sldMk cId="1566858501" sldId="306"/>
        </pc:sldMkLst>
      </pc:sldChg>
      <pc:sldChg chg="del">
        <pc:chgData name="Mariëlle  Huisman" userId="55be1199-5f3d-4c54-9c78-5059b7043508" providerId="ADAL" clId="{B9594375-5AF6-486B-A4E5-BA20EB62EBF1}" dt="2019-10-07T09:02:11.448" v="30" actId="2696"/>
        <pc:sldMkLst>
          <pc:docMk/>
          <pc:sldMk cId="2801050285" sldId="307"/>
        </pc:sldMkLst>
      </pc:sldChg>
      <pc:sldChg chg="del">
        <pc:chgData name="Mariëlle  Huisman" userId="55be1199-5f3d-4c54-9c78-5059b7043508" providerId="ADAL" clId="{B9594375-5AF6-486B-A4E5-BA20EB62EBF1}" dt="2019-10-07T09:02:10.620" v="29" actId="2696"/>
        <pc:sldMkLst>
          <pc:docMk/>
          <pc:sldMk cId="4035300490" sldId="308"/>
        </pc:sldMkLst>
      </pc:sldChg>
      <pc:sldChg chg="del">
        <pc:chgData name="Mariëlle  Huisman" userId="55be1199-5f3d-4c54-9c78-5059b7043508" providerId="ADAL" clId="{B9594375-5AF6-486B-A4E5-BA20EB62EBF1}" dt="2019-10-07T09:02:07.870" v="27" actId="2696"/>
        <pc:sldMkLst>
          <pc:docMk/>
          <pc:sldMk cId="2934229152" sldId="310"/>
        </pc:sldMkLst>
      </pc:sldChg>
      <pc:sldChg chg="del">
        <pc:chgData name="Mariëlle  Huisman" userId="55be1199-5f3d-4c54-9c78-5059b7043508" providerId="ADAL" clId="{B9594375-5AF6-486B-A4E5-BA20EB62EBF1}" dt="2019-10-07T09:02:12.339" v="31" actId="2696"/>
        <pc:sldMkLst>
          <pc:docMk/>
          <pc:sldMk cId="2714764532" sldId="312"/>
        </pc:sldMkLst>
      </pc:sldChg>
      <pc:sldChg chg="del">
        <pc:chgData name="Mariëlle  Huisman" userId="55be1199-5f3d-4c54-9c78-5059b7043508" providerId="ADAL" clId="{B9594375-5AF6-486B-A4E5-BA20EB62EBF1}" dt="2019-10-07T09:02:15.620" v="34" actId="2696"/>
        <pc:sldMkLst>
          <pc:docMk/>
          <pc:sldMk cId="1870066750" sldId="313"/>
        </pc:sldMkLst>
      </pc:sldChg>
      <pc:sldChg chg="del">
        <pc:chgData name="Mariëlle  Huisman" userId="55be1199-5f3d-4c54-9c78-5059b7043508" providerId="ADAL" clId="{B9594375-5AF6-486B-A4E5-BA20EB62EBF1}" dt="2019-10-07T09:02:13.573" v="32" actId="2696"/>
        <pc:sldMkLst>
          <pc:docMk/>
          <pc:sldMk cId="1288677710" sldId="314"/>
        </pc:sldMkLst>
      </pc:sldChg>
      <pc:sldChg chg="del">
        <pc:chgData name="Mariëlle  Huisman" userId="55be1199-5f3d-4c54-9c78-5059b7043508" providerId="ADAL" clId="{B9594375-5AF6-486B-A4E5-BA20EB62EBF1}" dt="2019-10-07T09:02:14.370" v="33" actId="2696"/>
        <pc:sldMkLst>
          <pc:docMk/>
          <pc:sldMk cId="3425368457" sldId="315"/>
        </pc:sldMkLst>
      </pc:sldChg>
      <pc:sldChg chg="delSp modSp">
        <pc:chgData name="Mariëlle  Huisman" userId="55be1199-5f3d-4c54-9c78-5059b7043508" providerId="ADAL" clId="{B9594375-5AF6-486B-A4E5-BA20EB62EBF1}" dt="2019-10-07T09:44:06.410" v="663" actId="115"/>
        <pc:sldMkLst>
          <pc:docMk/>
          <pc:sldMk cId="3448521081" sldId="316"/>
        </pc:sldMkLst>
        <pc:spChg chg="mod">
          <ac:chgData name="Mariëlle  Huisman" userId="55be1199-5f3d-4c54-9c78-5059b7043508" providerId="ADAL" clId="{B9594375-5AF6-486B-A4E5-BA20EB62EBF1}" dt="2019-10-07T09:44:06.410" v="663" actId="115"/>
          <ac:spMkLst>
            <pc:docMk/>
            <pc:sldMk cId="3448521081" sldId="316"/>
            <ac:spMk id="6" creationId="{74CCF277-32C4-4345-8D63-694269129CB3}"/>
          </ac:spMkLst>
        </pc:spChg>
        <pc:picChg chg="del">
          <ac:chgData name="Mariëlle  Huisman" userId="55be1199-5f3d-4c54-9c78-5059b7043508" providerId="ADAL" clId="{B9594375-5AF6-486B-A4E5-BA20EB62EBF1}" dt="2019-10-07T09:02:24.637" v="35" actId="478"/>
          <ac:picMkLst>
            <pc:docMk/>
            <pc:sldMk cId="3448521081" sldId="316"/>
            <ac:picMk id="3" creationId="{70D65DDC-B35E-446C-8298-36BDCC1ACE85}"/>
          </ac:picMkLst>
        </pc:picChg>
      </pc:sldChg>
      <pc:sldChg chg="modSp">
        <pc:chgData name="Mariëlle  Huisman" userId="55be1199-5f3d-4c54-9c78-5059b7043508" providerId="ADAL" clId="{B9594375-5AF6-486B-A4E5-BA20EB62EBF1}" dt="2019-10-07T09:02:56.172" v="107" actId="20577"/>
        <pc:sldMkLst>
          <pc:docMk/>
          <pc:sldMk cId="2531196293" sldId="317"/>
        </pc:sldMkLst>
        <pc:spChg chg="mod">
          <ac:chgData name="Mariëlle  Huisman" userId="55be1199-5f3d-4c54-9c78-5059b7043508" providerId="ADAL" clId="{B9594375-5AF6-486B-A4E5-BA20EB62EBF1}" dt="2019-10-07T09:02:56.172" v="107" actId="20577"/>
          <ac:spMkLst>
            <pc:docMk/>
            <pc:sldMk cId="2531196293" sldId="317"/>
            <ac:spMk id="6" creationId="{74CCF277-32C4-4345-8D63-694269129CB3}"/>
          </ac:spMkLst>
        </pc:spChg>
      </pc:sldChg>
      <pc:sldChg chg="del">
        <pc:chgData name="Mariëlle  Huisman" userId="55be1199-5f3d-4c54-9c78-5059b7043508" providerId="ADAL" clId="{B9594375-5AF6-486B-A4E5-BA20EB62EBF1}" dt="2019-10-07T09:03:04.907" v="108" actId="2696"/>
        <pc:sldMkLst>
          <pc:docMk/>
          <pc:sldMk cId="2029863587" sldId="318"/>
        </pc:sldMkLst>
      </pc:sldChg>
      <pc:sldChg chg="modSp">
        <pc:chgData name="Mariëlle  Huisman" userId="55be1199-5f3d-4c54-9c78-5059b7043508" providerId="ADAL" clId="{B9594375-5AF6-486B-A4E5-BA20EB62EBF1}" dt="2019-10-07T09:03:42.473" v="130" actId="1076"/>
        <pc:sldMkLst>
          <pc:docMk/>
          <pc:sldMk cId="1475124135" sldId="319"/>
        </pc:sldMkLst>
        <pc:spChg chg="mod">
          <ac:chgData name="Mariëlle  Huisman" userId="55be1199-5f3d-4c54-9c78-5059b7043508" providerId="ADAL" clId="{B9594375-5AF6-486B-A4E5-BA20EB62EBF1}" dt="2019-10-07T09:03:36.207" v="129" actId="1076"/>
          <ac:spMkLst>
            <pc:docMk/>
            <pc:sldMk cId="1475124135" sldId="319"/>
            <ac:spMk id="2" creationId="{B4F0710E-A853-48D0-B32D-2202D66CB63F}"/>
          </ac:spMkLst>
        </pc:spChg>
        <pc:spChg chg="mod">
          <ac:chgData name="Mariëlle  Huisman" userId="55be1199-5f3d-4c54-9c78-5059b7043508" providerId="ADAL" clId="{B9594375-5AF6-486B-A4E5-BA20EB62EBF1}" dt="2019-10-07T09:03:42.473" v="130" actId="1076"/>
          <ac:spMkLst>
            <pc:docMk/>
            <pc:sldMk cId="1475124135" sldId="319"/>
            <ac:spMk id="6" creationId="{74CCF277-32C4-4345-8D63-694269129CB3}"/>
          </ac:spMkLst>
        </pc:spChg>
      </pc:sldChg>
      <pc:sldChg chg="add">
        <pc:chgData name="Mariëlle  Huisman" userId="55be1199-5f3d-4c54-9c78-5059b7043508" providerId="ADAL" clId="{B9594375-5AF6-486B-A4E5-BA20EB62EBF1}" dt="2019-10-07T09:03:10.064" v="109"/>
        <pc:sldMkLst>
          <pc:docMk/>
          <pc:sldMk cId="2252315282" sldId="321"/>
        </pc:sldMkLst>
      </pc:sldChg>
      <pc:sldChg chg="add del">
        <pc:chgData name="Mariëlle  Huisman" userId="55be1199-5f3d-4c54-9c78-5059b7043508" providerId="ADAL" clId="{B9594375-5AF6-486B-A4E5-BA20EB62EBF1}" dt="2019-10-07T09:35:17.739" v="146"/>
        <pc:sldMkLst>
          <pc:docMk/>
          <pc:sldMk cId="1481315285" sldId="322"/>
        </pc:sldMkLst>
      </pc:sldChg>
      <pc:sldChg chg="modSp add">
        <pc:chgData name="Mariëlle  Huisman" userId="55be1199-5f3d-4c54-9c78-5059b7043508" providerId="ADAL" clId="{B9594375-5AF6-486B-A4E5-BA20EB62EBF1}" dt="2019-10-07T09:44:31.866" v="664" actId="255"/>
        <pc:sldMkLst>
          <pc:docMk/>
          <pc:sldMk cId="3159399339" sldId="322"/>
        </pc:sldMkLst>
        <pc:spChg chg="mod">
          <ac:chgData name="Mariëlle  Huisman" userId="55be1199-5f3d-4c54-9c78-5059b7043508" providerId="ADAL" clId="{B9594375-5AF6-486B-A4E5-BA20EB62EBF1}" dt="2019-10-07T09:44:31.866" v="664" actId="255"/>
          <ac:spMkLst>
            <pc:docMk/>
            <pc:sldMk cId="3159399339" sldId="322"/>
            <ac:spMk id="6" creationId="{74CCF277-32C4-4345-8D63-694269129CB3}"/>
          </ac:spMkLst>
        </pc:spChg>
      </pc:sldChg>
      <pc:sldChg chg="modSp add">
        <pc:chgData name="Mariëlle  Huisman" userId="55be1199-5f3d-4c54-9c78-5059b7043508" providerId="ADAL" clId="{B9594375-5AF6-486B-A4E5-BA20EB62EBF1}" dt="2019-10-07T09:43:48.784" v="660" actId="255"/>
        <pc:sldMkLst>
          <pc:docMk/>
          <pc:sldMk cId="1669644459" sldId="323"/>
        </pc:sldMkLst>
        <pc:spChg chg="mod">
          <ac:chgData name="Mariëlle  Huisman" userId="55be1199-5f3d-4c54-9c78-5059b7043508" providerId="ADAL" clId="{B9594375-5AF6-486B-A4E5-BA20EB62EBF1}" dt="2019-10-07T09:43:48.784" v="660" actId="255"/>
          <ac:spMkLst>
            <pc:docMk/>
            <pc:sldMk cId="1669644459" sldId="323"/>
            <ac:spMk id="6" creationId="{74CCF277-32C4-4345-8D63-694269129CB3}"/>
          </ac:spMkLst>
        </pc:spChg>
      </pc:sldChg>
      <pc:sldChg chg="modSp add">
        <pc:chgData name="Mariëlle  Huisman" userId="55be1199-5f3d-4c54-9c78-5059b7043508" providerId="ADAL" clId="{B9594375-5AF6-486B-A4E5-BA20EB62EBF1}" dt="2019-10-07T09:47:29.957" v="792" actId="1076"/>
        <pc:sldMkLst>
          <pc:docMk/>
          <pc:sldMk cId="3286867396" sldId="324"/>
        </pc:sldMkLst>
        <pc:spChg chg="mod">
          <ac:chgData name="Mariëlle  Huisman" userId="55be1199-5f3d-4c54-9c78-5059b7043508" providerId="ADAL" clId="{B9594375-5AF6-486B-A4E5-BA20EB62EBF1}" dt="2019-10-07T09:47:29.957" v="792" actId="1076"/>
          <ac:spMkLst>
            <pc:docMk/>
            <pc:sldMk cId="3286867396" sldId="324"/>
            <ac:spMk id="2" creationId="{B4F0710E-A853-48D0-B32D-2202D66CB63F}"/>
          </ac:spMkLst>
        </pc:spChg>
        <pc:spChg chg="mod">
          <ac:chgData name="Mariëlle  Huisman" userId="55be1199-5f3d-4c54-9c78-5059b7043508" providerId="ADAL" clId="{B9594375-5AF6-486B-A4E5-BA20EB62EBF1}" dt="2019-10-07T09:47:28.348" v="791" actId="1076"/>
          <ac:spMkLst>
            <pc:docMk/>
            <pc:sldMk cId="3286867396" sldId="324"/>
            <ac:spMk id="6" creationId="{74CCF277-32C4-4345-8D63-694269129CB3}"/>
          </ac:spMkLst>
        </pc:spChg>
      </pc:sldChg>
      <pc:sldChg chg="modSp add">
        <pc:chgData name="Mariëlle  Huisman" userId="55be1199-5f3d-4c54-9c78-5059b7043508" providerId="ADAL" clId="{B9594375-5AF6-486B-A4E5-BA20EB62EBF1}" dt="2019-10-07T09:49:18.500" v="1099" actId="1076"/>
        <pc:sldMkLst>
          <pc:docMk/>
          <pc:sldMk cId="2948089966" sldId="325"/>
        </pc:sldMkLst>
        <pc:spChg chg="mod">
          <ac:chgData name="Mariëlle  Huisman" userId="55be1199-5f3d-4c54-9c78-5059b7043508" providerId="ADAL" clId="{B9594375-5AF6-486B-A4E5-BA20EB62EBF1}" dt="2019-10-07T09:47:45.021" v="795" actId="1076"/>
          <ac:spMkLst>
            <pc:docMk/>
            <pc:sldMk cId="2948089966" sldId="325"/>
            <ac:spMk id="2" creationId="{B4F0710E-A853-48D0-B32D-2202D66CB63F}"/>
          </ac:spMkLst>
        </pc:spChg>
        <pc:spChg chg="mod">
          <ac:chgData name="Mariëlle  Huisman" userId="55be1199-5f3d-4c54-9c78-5059b7043508" providerId="ADAL" clId="{B9594375-5AF6-486B-A4E5-BA20EB62EBF1}" dt="2019-10-07T09:49:18.500" v="1099" actId="1076"/>
          <ac:spMkLst>
            <pc:docMk/>
            <pc:sldMk cId="2948089966" sldId="325"/>
            <ac:spMk id="6" creationId="{74CCF277-32C4-4345-8D63-694269129CB3}"/>
          </ac:spMkLst>
        </pc:spChg>
      </pc:sldChg>
      <pc:sldChg chg="modSp add">
        <pc:chgData name="Mariëlle  Huisman" userId="55be1199-5f3d-4c54-9c78-5059b7043508" providerId="ADAL" clId="{B9594375-5AF6-486B-A4E5-BA20EB62EBF1}" dt="2019-10-07T09:52:20.616" v="1489" actId="313"/>
        <pc:sldMkLst>
          <pc:docMk/>
          <pc:sldMk cId="3556728531" sldId="326"/>
        </pc:sldMkLst>
        <pc:spChg chg="mod">
          <ac:chgData name="Mariëlle  Huisman" userId="55be1199-5f3d-4c54-9c78-5059b7043508" providerId="ADAL" clId="{B9594375-5AF6-486B-A4E5-BA20EB62EBF1}" dt="2019-10-07T09:52:20.616" v="1489" actId="313"/>
          <ac:spMkLst>
            <pc:docMk/>
            <pc:sldMk cId="3556728531" sldId="326"/>
            <ac:spMk id="6" creationId="{74CCF277-32C4-4345-8D63-694269129CB3}"/>
          </ac:spMkLst>
        </pc:spChg>
      </pc:sldChg>
      <pc:sldChg chg="delSp modSp add ord">
        <pc:chgData name="Mariëlle  Huisman" userId="55be1199-5f3d-4c54-9c78-5059b7043508" providerId="ADAL" clId="{B9594375-5AF6-486B-A4E5-BA20EB62EBF1}" dt="2019-10-07T09:53:36.155" v="1530" actId="478"/>
        <pc:sldMkLst>
          <pc:docMk/>
          <pc:sldMk cId="3538111173" sldId="327"/>
        </pc:sldMkLst>
        <pc:spChg chg="del mod">
          <ac:chgData name="Mariëlle  Huisman" userId="55be1199-5f3d-4c54-9c78-5059b7043508" providerId="ADAL" clId="{B9594375-5AF6-486B-A4E5-BA20EB62EBF1}" dt="2019-10-07T09:53:36.155" v="1530" actId="478"/>
          <ac:spMkLst>
            <pc:docMk/>
            <pc:sldMk cId="3538111173" sldId="327"/>
            <ac:spMk id="2" creationId="{B4F0710E-A853-48D0-B32D-2202D66CB63F}"/>
          </ac:spMkLst>
        </pc:spChg>
        <pc:spChg chg="mod">
          <ac:chgData name="Mariëlle  Huisman" userId="55be1199-5f3d-4c54-9c78-5059b7043508" providerId="ADAL" clId="{B9594375-5AF6-486B-A4E5-BA20EB62EBF1}" dt="2019-10-07T09:53:31.686" v="1529" actId="20577"/>
          <ac:spMkLst>
            <pc:docMk/>
            <pc:sldMk cId="3538111173" sldId="327"/>
            <ac:spMk id="6" creationId="{74CCF277-32C4-4345-8D63-694269129CB3}"/>
          </ac:spMkLst>
        </pc:spChg>
      </pc:sldChg>
      <pc:sldChg chg="modSp add">
        <pc:chgData name="Mariëlle  Huisman" userId="55be1199-5f3d-4c54-9c78-5059b7043508" providerId="ADAL" clId="{B9594375-5AF6-486B-A4E5-BA20EB62EBF1}" dt="2019-10-07T09:54:56.977" v="1592" actId="20577"/>
        <pc:sldMkLst>
          <pc:docMk/>
          <pc:sldMk cId="594950913" sldId="328"/>
        </pc:sldMkLst>
        <pc:spChg chg="mod">
          <ac:chgData name="Mariëlle  Huisman" userId="55be1199-5f3d-4c54-9c78-5059b7043508" providerId="ADAL" clId="{B9594375-5AF6-486B-A4E5-BA20EB62EBF1}" dt="2019-10-07T09:54:56.977" v="1592" actId="20577"/>
          <ac:spMkLst>
            <pc:docMk/>
            <pc:sldMk cId="594950913" sldId="328"/>
            <ac:spMk id="6" creationId="{74CCF277-32C4-4345-8D63-694269129CB3}"/>
          </ac:spMkLst>
        </pc:spChg>
      </pc:sldChg>
      <pc:sldChg chg="addSp delSp modSp add">
        <pc:chgData name="Mariëlle  Huisman" userId="55be1199-5f3d-4c54-9c78-5059b7043508" providerId="ADAL" clId="{B9594375-5AF6-486B-A4E5-BA20EB62EBF1}" dt="2019-10-07T10:02:14.668" v="1652"/>
        <pc:sldMkLst>
          <pc:docMk/>
          <pc:sldMk cId="1304178323" sldId="329"/>
        </pc:sldMkLst>
        <pc:spChg chg="mod">
          <ac:chgData name="Mariëlle  Huisman" userId="55be1199-5f3d-4c54-9c78-5059b7043508" providerId="ADAL" clId="{B9594375-5AF6-486B-A4E5-BA20EB62EBF1}" dt="2019-10-07T09:56:30.393" v="1637" actId="1076"/>
          <ac:spMkLst>
            <pc:docMk/>
            <pc:sldMk cId="1304178323" sldId="329"/>
            <ac:spMk id="6" creationId="{74CCF277-32C4-4345-8D63-694269129CB3}"/>
          </ac:spMkLst>
        </pc:spChg>
        <pc:picChg chg="add del mod">
          <ac:chgData name="Mariëlle  Huisman" userId="55be1199-5f3d-4c54-9c78-5059b7043508" providerId="ADAL" clId="{B9594375-5AF6-486B-A4E5-BA20EB62EBF1}" dt="2019-10-07T09:57:24.487" v="1641" actId="478"/>
          <ac:picMkLst>
            <pc:docMk/>
            <pc:sldMk cId="1304178323" sldId="329"/>
            <ac:picMk id="2" creationId="{8AC9CE67-2260-499A-B641-AAB8DF3A0FE7}"/>
          </ac:picMkLst>
        </pc:picChg>
        <pc:picChg chg="add mod">
          <ac:chgData name="Mariëlle  Huisman" userId="55be1199-5f3d-4c54-9c78-5059b7043508" providerId="ADAL" clId="{B9594375-5AF6-486B-A4E5-BA20EB62EBF1}" dt="2019-10-07T10:02:14.668" v="1652"/>
          <ac:picMkLst>
            <pc:docMk/>
            <pc:sldMk cId="1304178323" sldId="329"/>
            <ac:picMk id="3" creationId="{95CDA1AC-C89A-4167-BABB-669A2C468E39}"/>
          </ac:picMkLst>
        </pc:picChg>
      </pc:sldChg>
      <pc:sldChg chg="modSp add ord">
        <pc:chgData name="Mariëlle  Huisman" userId="55be1199-5f3d-4c54-9c78-5059b7043508" providerId="ADAL" clId="{B9594375-5AF6-486B-A4E5-BA20EB62EBF1}" dt="2019-10-07T10:04:45.723" v="1827" actId="20577"/>
        <pc:sldMkLst>
          <pc:docMk/>
          <pc:sldMk cId="3889786887" sldId="330"/>
        </pc:sldMkLst>
        <pc:spChg chg="mod">
          <ac:chgData name="Mariëlle  Huisman" userId="55be1199-5f3d-4c54-9c78-5059b7043508" providerId="ADAL" clId="{B9594375-5AF6-486B-A4E5-BA20EB62EBF1}" dt="2019-10-07T10:04:45.723" v="1827" actId="20577"/>
          <ac:spMkLst>
            <pc:docMk/>
            <pc:sldMk cId="3889786887" sldId="330"/>
            <ac:spMk id="6" creationId="{74CCF277-32C4-4345-8D63-694269129CB3}"/>
          </ac:spMkLst>
        </pc:spChg>
      </pc:sldChg>
      <pc:sldChg chg="modSp add">
        <pc:chgData name="Mariëlle  Huisman" userId="55be1199-5f3d-4c54-9c78-5059b7043508" providerId="ADAL" clId="{B9594375-5AF6-486B-A4E5-BA20EB62EBF1}" dt="2019-10-07T10:06:16.201" v="1919" actId="20577"/>
        <pc:sldMkLst>
          <pc:docMk/>
          <pc:sldMk cId="740604169" sldId="331"/>
        </pc:sldMkLst>
        <pc:spChg chg="mod">
          <ac:chgData name="Mariëlle  Huisman" userId="55be1199-5f3d-4c54-9c78-5059b7043508" providerId="ADAL" clId="{B9594375-5AF6-486B-A4E5-BA20EB62EBF1}" dt="2019-10-07T10:06:16.201" v="1919" actId="20577"/>
          <ac:spMkLst>
            <pc:docMk/>
            <pc:sldMk cId="740604169" sldId="331"/>
            <ac:spMk id="6" creationId="{74CCF277-32C4-4345-8D63-694269129CB3}"/>
          </ac:spMkLst>
        </pc:spChg>
      </pc:sldChg>
    </pc:docChg>
  </pc:docChgLst>
  <pc:docChgLst>
    <pc:chgData name="Mariëlle  Huisman" userId="55be1199-5f3d-4c54-9c78-5059b7043508" providerId="ADAL" clId="{169305DD-3F4E-4D14-B1DD-2B1843C4E01E}"/>
    <pc:docChg chg="custSel addSld delSld modSld">
      <pc:chgData name="Mariëlle  Huisman" userId="55be1199-5f3d-4c54-9c78-5059b7043508" providerId="ADAL" clId="{169305DD-3F4E-4D14-B1DD-2B1843C4E01E}" dt="2019-10-07T18:00:32.162" v="3979" actId="20577"/>
      <pc:docMkLst>
        <pc:docMk/>
      </pc:docMkLst>
      <pc:sldChg chg="addSp delSp modSp">
        <pc:chgData name="Mariëlle  Huisman" userId="55be1199-5f3d-4c54-9c78-5059b7043508" providerId="ADAL" clId="{169305DD-3F4E-4D14-B1DD-2B1843C4E01E}" dt="2019-10-07T17:16:54.890" v="371" actId="14100"/>
        <pc:sldMkLst>
          <pc:docMk/>
          <pc:sldMk cId="2338860546" sldId="272"/>
        </pc:sldMkLst>
        <pc:spChg chg="mod">
          <ac:chgData name="Mariëlle  Huisman" userId="55be1199-5f3d-4c54-9c78-5059b7043508" providerId="ADAL" clId="{169305DD-3F4E-4D14-B1DD-2B1843C4E01E}" dt="2019-10-07T17:16:24.714" v="363" actId="6549"/>
          <ac:spMkLst>
            <pc:docMk/>
            <pc:sldMk cId="2338860546" sldId="272"/>
            <ac:spMk id="2" creationId="{86283055-CFB5-4971-AC4A-3B15167E0B27}"/>
          </ac:spMkLst>
        </pc:spChg>
        <pc:spChg chg="add del">
          <ac:chgData name="Mariëlle  Huisman" userId="55be1199-5f3d-4c54-9c78-5059b7043508" providerId="ADAL" clId="{169305DD-3F4E-4D14-B1DD-2B1843C4E01E}" dt="2019-10-07T17:16:30.621" v="365"/>
          <ac:spMkLst>
            <pc:docMk/>
            <pc:sldMk cId="2338860546" sldId="272"/>
            <ac:spMk id="3" creationId="{5E2F6CCC-C9D3-4332-A861-14031FA4A02A}"/>
          </ac:spMkLst>
        </pc:spChg>
        <pc:spChg chg="add mod">
          <ac:chgData name="Mariëlle  Huisman" userId="55be1199-5f3d-4c54-9c78-5059b7043508" providerId="ADAL" clId="{169305DD-3F4E-4D14-B1DD-2B1843C4E01E}" dt="2019-10-07T17:16:54.890" v="371" actId="14100"/>
          <ac:spMkLst>
            <pc:docMk/>
            <pc:sldMk cId="2338860546" sldId="272"/>
            <ac:spMk id="4" creationId="{78EA5E78-5A9D-42A6-A68E-7D779165EECE}"/>
          </ac:spMkLst>
        </pc:spChg>
      </pc:sldChg>
      <pc:sldChg chg="modSp">
        <pc:chgData name="Mariëlle  Huisman" userId="55be1199-5f3d-4c54-9c78-5059b7043508" providerId="ADAL" clId="{169305DD-3F4E-4D14-B1DD-2B1843C4E01E}" dt="2019-10-07T17:20:45.242" v="668" actId="20577"/>
        <pc:sldMkLst>
          <pc:docMk/>
          <pc:sldMk cId="3286867396" sldId="324"/>
        </pc:sldMkLst>
        <pc:spChg chg="mod">
          <ac:chgData name="Mariëlle  Huisman" userId="55be1199-5f3d-4c54-9c78-5059b7043508" providerId="ADAL" clId="{169305DD-3F4E-4D14-B1DD-2B1843C4E01E}" dt="2019-10-07T17:20:45.242" v="668" actId="20577"/>
          <ac:spMkLst>
            <pc:docMk/>
            <pc:sldMk cId="3286867396" sldId="324"/>
            <ac:spMk id="6" creationId="{74CCF277-32C4-4345-8D63-694269129CB3}"/>
          </ac:spMkLst>
        </pc:spChg>
      </pc:sldChg>
      <pc:sldChg chg="del">
        <pc:chgData name="Mariëlle  Huisman" userId="55be1199-5f3d-4c54-9c78-5059b7043508" providerId="ADAL" clId="{169305DD-3F4E-4D14-B1DD-2B1843C4E01E}" dt="2019-10-07T17:53:39.255" v="3389" actId="2696"/>
        <pc:sldMkLst>
          <pc:docMk/>
          <pc:sldMk cId="3556728531" sldId="326"/>
        </pc:sldMkLst>
      </pc:sldChg>
      <pc:sldChg chg="modSp">
        <pc:chgData name="Mariëlle  Huisman" userId="55be1199-5f3d-4c54-9c78-5059b7043508" providerId="ADAL" clId="{169305DD-3F4E-4D14-B1DD-2B1843C4E01E}" dt="2019-10-07T17:24:52.023" v="930" actId="20577"/>
        <pc:sldMkLst>
          <pc:docMk/>
          <pc:sldMk cId="3538111173" sldId="327"/>
        </pc:sldMkLst>
        <pc:spChg chg="mod">
          <ac:chgData name="Mariëlle  Huisman" userId="55be1199-5f3d-4c54-9c78-5059b7043508" providerId="ADAL" clId="{169305DD-3F4E-4D14-B1DD-2B1843C4E01E}" dt="2019-10-07T17:24:52.023" v="930" actId="20577"/>
          <ac:spMkLst>
            <pc:docMk/>
            <pc:sldMk cId="3538111173" sldId="327"/>
            <ac:spMk id="6" creationId="{74CCF277-32C4-4345-8D63-694269129CB3}"/>
          </ac:spMkLst>
        </pc:spChg>
      </pc:sldChg>
      <pc:sldChg chg="modSp">
        <pc:chgData name="Mariëlle  Huisman" userId="55be1199-5f3d-4c54-9c78-5059b7043508" providerId="ADAL" clId="{169305DD-3F4E-4D14-B1DD-2B1843C4E01E}" dt="2019-10-07T17:28:46.876" v="1383" actId="255"/>
        <pc:sldMkLst>
          <pc:docMk/>
          <pc:sldMk cId="594950913" sldId="328"/>
        </pc:sldMkLst>
        <pc:spChg chg="mod">
          <ac:chgData name="Mariëlle  Huisman" userId="55be1199-5f3d-4c54-9c78-5059b7043508" providerId="ADAL" clId="{169305DD-3F4E-4D14-B1DD-2B1843C4E01E}" dt="2019-10-07T17:28:46.876" v="1383" actId="255"/>
          <ac:spMkLst>
            <pc:docMk/>
            <pc:sldMk cId="594950913" sldId="328"/>
            <ac:spMk id="6" creationId="{74CCF277-32C4-4345-8D63-694269129CB3}"/>
          </ac:spMkLst>
        </pc:spChg>
      </pc:sldChg>
      <pc:sldChg chg="addSp delSp modSp addCm">
        <pc:chgData name="Mariëlle  Huisman" userId="55be1199-5f3d-4c54-9c78-5059b7043508" providerId="ADAL" clId="{169305DD-3F4E-4D14-B1DD-2B1843C4E01E}" dt="2019-10-07T17:31:19.986" v="1520" actId="1076"/>
        <pc:sldMkLst>
          <pc:docMk/>
          <pc:sldMk cId="1304178323" sldId="329"/>
        </pc:sldMkLst>
        <pc:spChg chg="add del mod">
          <ac:chgData name="Mariëlle  Huisman" userId="55be1199-5f3d-4c54-9c78-5059b7043508" providerId="ADAL" clId="{169305DD-3F4E-4D14-B1DD-2B1843C4E01E}" dt="2019-10-07T17:30:01.072" v="1387" actId="767"/>
          <ac:spMkLst>
            <pc:docMk/>
            <pc:sldMk cId="1304178323" sldId="329"/>
            <ac:spMk id="2" creationId="{46774E6D-079D-4597-8965-CC453A6C941E}"/>
          </ac:spMkLst>
        </pc:spChg>
        <pc:spChg chg="add mod">
          <ac:chgData name="Mariëlle  Huisman" userId="55be1199-5f3d-4c54-9c78-5059b7043508" providerId="ADAL" clId="{169305DD-3F4E-4D14-B1DD-2B1843C4E01E}" dt="2019-10-07T17:31:14.970" v="1519" actId="255"/>
          <ac:spMkLst>
            <pc:docMk/>
            <pc:sldMk cId="1304178323" sldId="329"/>
            <ac:spMk id="4" creationId="{BC441F51-415A-40BA-AFC5-F92C2090EAE6}"/>
          </ac:spMkLst>
        </pc:spChg>
        <pc:spChg chg="mod">
          <ac:chgData name="Mariëlle  Huisman" userId="55be1199-5f3d-4c54-9c78-5059b7043508" providerId="ADAL" clId="{169305DD-3F4E-4D14-B1DD-2B1843C4E01E}" dt="2019-10-07T16:32:51.594" v="1" actId="1076"/>
          <ac:spMkLst>
            <pc:docMk/>
            <pc:sldMk cId="1304178323" sldId="329"/>
            <ac:spMk id="6" creationId="{74CCF277-32C4-4345-8D63-694269129CB3}"/>
          </ac:spMkLst>
        </pc:spChg>
        <pc:picChg chg="mod">
          <ac:chgData name="Mariëlle  Huisman" userId="55be1199-5f3d-4c54-9c78-5059b7043508" providerId="ADAL" clId="{169305DD-3F4E-4D14-B1DD-2B1843C4E01E}" dt="2019-10-07T17:31:19.986" v="1520" actId="1076"/>
          <ac:picMkLst>
            <pc:docMk/>
            <pc:sldMk cId="1304178323" sldId="329"/>
            <ac:picMk id="3" creationId="{95CDA1AC-C89A-4167-BABB-669A2C468E39}"/>
          </ac:picMkLst>
        </pc:picChg>
      </pc:sldChg>
      <pc:sldChg chg="del">
        <pc:chgData name="Mariëlle  Huisman" userId="55be1199-5f3d-4c54-9c78-5059b7043508" providerId="ADAL" clId="{169305DD-3F4E-4D14-B1DD-2B1843C4E01E}" dt="2019-10-07T17:17:47.817" v="372" actId="2696"/>
        <pc:sldMkLst>
          <pc:docMk/>
          <pc:sldMk cId="3889786887" sldId="330"/>
        </pc:sldMkLst>
      </pc:sldChg>
      <pc:sldChg chg="modSp">
        <pc:chgData name="Mariëlle  Huisman" userId="55be1199-5f3d-4c54-9c78-5059b7043508" providerId="ADAL" clId="{169305DD-3F4E-4D14-B1DD-2B1843C4E01E}" dt="2019-10-07T17:32:39.698" v="1572" actId="1076"/>
        <pc:sldMkLst>
          <pc:docMk/>
          <pc:sldMk cId="740604169" sldId="331"/>
        </pc:sldMkLst>
        <pc:spChg chg="mod">
          <ac:chgData name="Mariëlle  Huisman" userId="55be1199-5f3d-4c54-9c78-5059b7043508" providerId="ADAL" clId="{169305DD-3F4E-4D14-B1DD-2B1843C4E01E}" dt="2019-10-07T17:32:39.698" v="1572" actId="1076"/>
          <ac:spMkLst>
            <pc:docMk/>
            <pc:sldMk cId="740604169" sldId="331"/>
            <ac:spMk id="6" creationId="{74CCF277-32C4-4345-8D63-694269129CB3}"/>
          </ac:spMkLst>
        </pc:spChg>
      </pc:sldChg>
      <pc:sldChg chg="modSp add">
        <pc:chgData name="Mariëlle  Huisman" userId="55be1199-5f3d-4c54-9c78-5059b7043508" providerId="ADAL" clId="{169305DD-3F4E-4D14-B1DD-2B1843C4E01E}" dt="2019-10-07T17:21:11.995" v="669" actId="113"/>
        <pc:sldMkLst>
          <pc:docMk/>
          <pc:sldMk cId="1057564726" sldId="332"/>
        </pc:sldMkLst>
        <pc:spChg chg="mod">
          <ac:chgData name="Mariëlle  Huisman" userId="55be1199-5f3d-4c54-9c78-5059b7043508" providerId="ADAL" clId="{169305DD-3F4E-4D14-B1DD-2B1843C4E01E}" dt="2019-10-07T17:21:11.995" v="669" actId="113"/>
          <ac:spMkLst>
            <pc:docMk/>
            <pc:sldMk cId="1057564726" sldId="332"/>
            <ac:spMk id="6" creationId="{74CCF277-32C4-4345-8D63-694269129CB3}"/>
          </ac:spMkLst>
        </pc:spChg>
      </pc:sldChg>
      <pc:sldChg chg="modSp add">
        <pc:chgData name="Mariëlle  Huisman" userId="55be1199-5f3d-4c54-9c78-5059b7043508" providerId="ADAL" clId="{169305DD-3F4E-4D14-B1DD-2B1843C4E01E}" dt="2019-10-07T17:51:38.869" v="3388" actId="20577"/>
        <pc:sldMkLst>
          <pc:docMk/>
          <pc:sldMk cId="614536581" sldId="333"/>
        </pc:sldMkLst>
        <pc:spChg chg="mod">
          <ac:chgData name="Mariëlle  Huisman" userId="55be1199-5f3d-4c54-9c78-5059b7043508" providerId="ADAL" clId="{169305DD-3F4E-4D14-B1DD-2B1843C4E01E}" dt="2019-10-07T17:51:38.869" v="3388" actId="20577"/>
          <ac:spMkLst>
            <pc:docMk/>
            <pc:sldMk cId="614536581" sldId="333"/>
            <ac:spMk id="6" creationId="{74CCF277-32C4-4345-8D63-694269129CB3}"/>
          </ac:spMkLst>
        </pc:spChg>
      </pc:sldChg>
      <pc:sldChg chg="add del">
        <pc:chgData name="Mariëlle  Huisman" userId="55be1199-5f3d-4c54-9c78-5059b7043508" providerId="ADAL" clId="{169305DD-3F4E-4D14-B1DD-2B1843C4E01E}" dt="2019-10-07T17:32:20.180" v="1522"/>
        <pc:sldMkLst>
          <pc:docMk/>
          <pc:sldMk cId="1524596363" sldId="333"/>
        </pc:sldMkLst>
      </pc:sldChg>
      <pc:sldChg chg="modSp add">
        <pc:chgData name="Mariëlle  Huisman" userId="55be1199-5f3d-4c54-9c78-5059b7043508" providerId="ADAL" clId="{169305DD-3F4E-4D14-B1DD-2B1843C4E01E}" dt="2019-10-07T17:33:57.519" v="1706" actId="1076"/>
        <pc:sldMkLst>
          <pc:docMk/>
          <pc:sldMk cId="4259467506" sldId="334"/>
        </pc:sldMkLst>
        <pc:spChg chg="mod">
          <ac:chgData name="Mariëlle  Huisman" userId="55be1199-5f3d-4c54-9c78-5059b7043508" providerId="ADAL" clId="{169305DD-3F4E-4D14-B1DD-2B1843C4E01E}" dt="2019-10-07T17:33:57.519" v="1706" actId="1076"/>
          <ac:spMkLst>
            <pc:docMk/>
            <pc:sldMk cId="4259467506" sldId="334"/>
            <ac:spMk id="6" creationId="{74CCF277-32C4-4345-8D63-694269129CB3}"/>
          </ac:spMkLst>
        </pc:spChg>
      </pc:sldChg>
      <pc:sldChg chg="modSp add">
        <pc:chgData name="Mariëlle  Huisman" userId="55be1199-5f3d-4c54-9c78-5059b7043508" providerId="ADAL" clId="{169305DD-3F4E-4D14-B1DD-2B1843C4E01E}" dt="2019-10-07T17:38:24.082" v="2287" actId="1076"/>
        <pc:sldMkLst>
          <pc:docMk/>
          <pc:sldMk cId="4182109799" sldId="335"/>
        </pc:sldMkLst>
        <pc:spChg chg="mod">
          <ac:chgData name="Mariëlle  Huisman" userId="55be1199-5f3d-4c54-9c78-5059b7043508" providerId="ADAL" clId="{169305DD-3F4E-4D14-B1DD-2B1843C4E01E}" dt="2019-10-07T17:38:24.082" v="2287" actId="1076"/>
          <ac:spMkLst>
            <pc:docMk/>
            <pc:sldMk cId="4182109799" sldId="335"/>
            <ac:spMk id="6" creationId="{74CCF277-32C4-4345-8D63-694269129CB3}"/>
          </ac:spMkLst>
        </pc:spChg>
      </pc:sldChg>
      <pc:sldChg chg="addSp modSp add">
        <pc:chgData name="Mariëlle  Huisman" userId="55be1199-5f3d-4c54-9c78-5059b7043508" providerId="ADAL" clId="{169305DD-3F4E-4D14-B1DD-2B1843C4E01E}" dt="2019-10-07T17:50:54.777" v="3383" actId="14100"/>
        <pc:sldMkLst>
          <pc:docMk/>
          <pc:sldMk cId="1025133163" sldId="336"/>
        </pc:sldMkLst>
        <pc:spChg chg="mod">
          <ac:chgData name="Mariëlle  Huisman" userId="55be1199-5f3d-4c54-9c78-5059b7043508" providerId="ADAL" clId="{169305DD-3F4E-4D14-B1DD-2B1843C4E01E}" dt="2019-10-07T17:50:36.478" v="3379" actId="20577"/>
          <ac:spMkLst>
            <pc:docMk/>
            <pc:sldMk cId="1025133163" sldId="336"/>
            <ac:spMk id="6" creationId="{74CCF277-32C4-4345-8D63-694269129CB3}"/>
          </ac:spMkLst>
        </pc:spChg>
        <pc:picChg chg="add mod">
          <ac:chgData name="Mariëlle  Huisman" userId="55be1199-5f3d-4c54-9c78-5059b7043508" providerId="ADAL" clId="{169305DD-3F4E-4D14-B1DD-2B1843C4E01E}" dt="2019-10-07T17:50:54.777" v="3383" actId="14100"/>
          <ac:picMkLst>
            <pc:docMk/>
            <pc:sldMk cId="1025133163" sldId="336"/>
            <ac:picMk id="2" creationId="{6A70558B-322B-4756-BAF2-98AB1EB7B2CB}"/>
          </ac:picMkLst>
        </pc:picChg>
      </pc:sldChg>
      <pc:sldChg chg="modSp add">
        <pc:chgData name="Mariëlle  Huisman" userId="55be1199-5f3d-4c54-9c78-5059b7043508" providerId="ADAL" clId="{169305DD-3F4E-4D14-B1DD-2B1843C4E01E}" dt="2019-10-07T17:45:20.061" v="2932" actId="20577"/>
        <pc:sldMkLst>
          <pc:docMk/>
          <pc:sldMk cId="2069457960" sldId="337"/>
        </pc:sldMkLst>
        <pc:spChg chg="mod">
          <ac:chgData name="Mariëlle  Huisman" userId="55be1199-5f3d-4c54-9c78-5059b7043508" providerId="ADAL" clId="{169305DD-3F4E-4D14-B1DD-2B1843C4E01E}" dt="2019-10-07T17:45:20.061" v="2932" actId="20577"/>
          <ac:spMkLst>
            <pc:docMk/>
            <pc:sldMk cId="2069457960" sldId="337"/>
            <ac:spMk id="6" creationId="{74CCF277-32C4-4345-8D63-694269129CB3}"/>
          </ac:spMkLst>
        </pc:spChg>
      </pc:sldChg>
      <pc:sldChg chg="modSp add">
        <pc:chgData name="Mariëlle  Huisman" userId="55be1199-5f3d-4c54-9c78-5059b7043508" providerId="ADAL" clId="{169305DD-3F4E-4D14-B1DD-2B1843C4E01E}" dt="2019-10-07T17:49:23.370" v="3370" actId="1076"/>
        <pc:sldMkLst>
          <pc:docMk/>
          <pc:sldMk cId="3934271371" sldId="338"/>
        </pc:sldMkLst>
        <pc:spChg chg="mod">
          <ac:chgData name="Mariëlle  Huisman" userId="55be1199-5f3d-4c54-9c78-5059b7043508" providerId="ADAL" clId="{169305DD-3F4E-4D14-B1DD-2B1843C4E01E}" dt="2019-10-07T17:49:23.370" v="3370" actId="1076"/>
          <ac:spMkLst>
            <pc:docMk/>
            <pc:sldMk cId="3934271371" sldId="338"/>
            <ac:spMk id="6" creationId="{74CCF277-32C4-4345-8D63-694269129CB3}"/>
          </ac:spMkLst>
        </pc:spChg>
      </pc:sldChg>
      <pc:sldChg chg="modSp add">
        <pc:chgData name="Mariëlle  Huisman" userId="55be1199-5f3d-4c54-9c78-5059b7043508" providerId="ADAL" clId="{169305DD-3F4E-4D14-B1DD-2B1843C4E01E}" dt="2019-10-07T18:00:32.162" v="3979" actId="20577"/>
        <pc:sldMkLst>
          <pc:docMk/>
          <pc:sldMk cId="3166615546" sldId="339"/>
        </pc:sldMkLst>
        <pc:spChg chg="mod">
          <ac:chgData name="Mariëlle  Huisman" userId="55be1199-5f3d-4c54-9c78-5059b7043508" providerId="ADAL" clId="{169305DD-3F4E-4D14-B1DD-2B1843C4E01E}" dt="2019-10-07T18:00:32.162" v="3979" actId="20577"/>
          <ac:spMkLst>
            <pc:docMk/>
            <pc:sldMk cId="3166615546" sldId="339"/>
            <ac:spMk id="6" creationId="{74CCF277-32C4-4345-8D63-694269129CB3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07T19:29:47.367" idx="1">
    <p:pos x="5275" y="621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E2C6F-401A-4744-B2E0-4AEE79462ABA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3AE48-AC91-427F-81D2-D6BB603A00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107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8CEBD-AA2C-4AB3-BC71-4A34A5564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217" y="2404534"/>
            <a:ext cx="8329786" cy="1646302"/>
          </a:xfrm>
        </p:spPr>
        <p:txBody>
          <a:bodyPr/>
          <a:lstStyle/>
          <a:p>
            <a:r>
              <a:rPr lang="nl-NL" dirty="0"/>
              <a:t>BO1</a:t>
            </a:r>
            <a:br>
              <a:rPr lang="nl-NL" dirty="0"/>
            </a:br>
            <a:r>
              <a:rPr lang="nl-NL" dirty="0"/>
              <a:t>Het ondersteuningsplan - </a:t>
            </a:r>
            <a:br>
              <a:rPr lang="nl-NL" dirty="0"/>
            </a:br>
            <a:r>
              <a:rPr lang="nl-NL" dirty="0"/>
              <a:t>schrijven en evalueren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59261AA-2E6A-477C-B453-BCAE4F913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7766936" cy="1096899"/>
          </a:xfrm>
        </p:spPr>
        <p:txBody>
          <a:bodyPr/>
          <a:lstStyle/>
          <a:p>
            <a:r>
              <a:rPr lang="nl-NL" dirty="0"/>
              <a:t>Cohort 2017 – MZ/PBSD</a:t>
            </a:r>
          </a:p>
          <a:p>
            <a:r>
              <a:rPr lang="nl-NL" dirty="0"/>
              <a:t>Mariëlle Huisman</a:t>
            </a:r>
          </a:p>
        </p:txBody>
      </p:sp>
    </p:spTree>
    <p:extLst>
      <p:ext uri="{BB962C8B-B14F-4D97-AF65-F5344CB8AC3E}">
        <p14:creationId xmlns:p14="http://schemas.microsoft.com/office/powerpoint/2010/main" val="2658256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534" y="47005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4CCF277-32C4-4345-8D63-694269129CB3}"/>
              </a:ext>
            </a:extLst>
          </p:cNvPr>
          <p:cNvSpPr/>
          <p:nvPr/>
        </p:nvSpPr>
        <p:spPr>
          <a:xfrm>
            <a:off x="570268" y="1130459"/>
            <a:ext cx="90830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Bij het verwerken van de informatie ga je methodisch te werk:</a:t>
            </a: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-Je doorloopt systematisch en planmatig een aantal fasen,</a:t>
            </a:r>
          </a:p>
          <a:p>
            <a:pPr lvl="0"/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-Je reflecteert regelmatig op het schrijfproces en stelt </a:t>
            </a:r>
            <a:r>
              <a:rPr lang="nl-NL" sz="3200" dirty="0" err="1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zonodig</a:t>
            </a: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bij,</a:t>
            </a:r>
          </a:p>
          <a:p>
            <a:pPr lvl="0"/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-Je houdt voortdurend de te behalen doelen voor ogen</a:t>
            </a: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867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534" y="47005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4CCF277-32C4-4345-8D63-694269129CB3}"/>
              </a:ext>
            </a:extLst>
          </p:cNvPr>
          <p:cNvSpPr/>
          <p:nvPr/>
        </p:nvSpPr>
        <p:spPr>
          <a:xfrm>
            <a:off x="702348" y="1526699"/>
            <a:ext cx="90830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Fasen van informatie verwerken:</a:t>
            </a: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/>
            </a:pP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Ordeningsfase</a:t>
            </a:r>
          </a:p>
          <a:p>
            <a:pPr marL="514350" lvl="0" indent="-514350">
              <a:buAutoNum type="arabicPeriod"/>
            </a:pPr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/>
            </a:pP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van schrijfproces</a:t>
            </a:r>
          </a:p>
          <a:p>
            <a:pPr marL="514350" lvl="0" indent="-514350">
              <a:buAutoNum type="arabicPeriod"/>
            </a:pPr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/>
            </a:pP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revisiefase</a:t>
            </a: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64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48" y="86629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4CCF277-32C4-4345-8D63-694269129CB3}"/>
              </a:ext>
            </a:extLst>
          </p:cNvPr>
          <p:cNvSpPr/>
          <p:nvPr/>
        </p:nvSpPr>
        <p:spPr>
          <a:xfrm>
            <a:off x="702348" y="1211739"/>
            <a:ext cx="908304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/>
            </a:pPr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Ordeningsfase</a:t>
            </a:r>
          </a:p>
          <a:p>
            <a:pPr marL="514350" lvl="0" indent="-514350">
              <a:buAutoNum type="arabicPeriod"/>
            </a:pPr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ordent informatie uit het persoonsbeeld, observatie, gesprekverslagen en rapportages.</a:t>
            </a:r>
          </a:p>
          <a:p>
            <a:pPr lvl="2"/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zet wensen, behoeften en doelen op een rijtje (je brengt nog geen prioriteit aan, dat doe je pas in het Plan van Aanpak)</a:t>
            </a:r>
          </a:p>
          <a:p>
            <a:pPr marL="514350" lvl="0" indent="-514350">
              <a:buAutoNum type="arabicPeriod"/>
            </a:pPr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89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74CCF277-32C4-4345-8D63-694269129CB3}"/>
              </a:ext>
            </a:extLst>
          </p:cNvPr>
          <p:cNvSpPr/>
          <p:nvPr/>
        </p:nvSpPr>
        <p:spPr>
          <a:xfrm>
            <a:off x="702348" y="1211739"/>
            <a:ext cx="90830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Fase van schrijfproces</a:t>
            </a: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beschrijft de gegevens zo duidelijk en objectief 	mogelijk (zo objectief mogelijk, zonder stigma of 	emoties) in respectvolle en begrijpelijke taal voor 	de client. Het is zijn plan!</a:t>
            </a:r>
          </a:p>
          <a:p>
            <a:pPr marL="514350" lvl="0" indent="-514350">
              <a:buAutoNum type="arabicPeriod"/>
            </a:pPr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/>
            </a:pPr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11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74CCF277-32C4-4345-8D63-694269129CB3}"/>
              </a:ext>
            </a:extLst>
          </p:cNvPr>
          <p:cNvSpPr/>
          <p:nvPr/>
        </p:nvSpPr>
        <p:spPr>
          <a:xfrm>
            <a:off x="773468" y="181957"/>
            <a:ext cx="9083040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Revisiefase</a:t>
            </a:r>
          </a:p>
          <a:p>
            <a:pPr marL="514350" lvl="0" indent="-514350">
              <a:buAutoNum type="arabicPeriod"/>
            </a:pPr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nl-NL" sz="28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deze laatste fase bekijk hetgeen je geschreven hebt en checkt de opbouw, inhoud en formulering van de tekst.</a:t>
            </a:r>
          </a:p>
          <a:p>
            <a:pPr lvl="2"/>
            <a:r>
              <a:rPr lang="nl-NL" sz="28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-Is het logisch qua structuur?</a:t>
            </a:r>
          </a:p>
          <a:p>
            <a:pPr lvl="2"/>
            <a:r>
              <a:rPr lang="nl-NL" sz="28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-Is er onderscheid gemaakt in feiten, interpretaties en meningen?</a:t>
            </a:r>
          </a:p>
          <a:p>
            <a:pPr lvl="2"/>
            <a:r>
              <a:rPr lang="nl-NL" sz="28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-Zitten er geen spelfouten in?</a:t>
            </a:r>
          </a:p>
          <a:p>
            <a:pPr lvl="2"/>
            <a:endParaRPr lang="nl-NL" sz="28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r>
              <a:rPr lang="nl-NL" sz="28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het 1</a:t>
            </a:r>
            <a:r>
              <a:rPr lang="nl-NL" sz="2800" baseline="300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nl-NL" sz="28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gedeelte klaar van je Ondersteuningsplan? Dan kun je nu verder naar het Plan van Aanpak!</a:t>
            </a:r>
          </a:p>
          <a:p>
            <a:pPr marL="514350" lvl="0" indent="-514350">
              <a:buAutoNum type="arabicPeriod"/>
            </a:pPr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50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74CCF277-32C4-4345-8D63-694269129CB3}"/>
              </a:ext>
            </a:extLst>
          </p:cNvPr>
          <p:cNvSpPr/>
          <p:nvPr/>
        </p:nvSpPr>
        <p:spPr>
          <a:xfrm>
            <a:off x="560108" y="-50800"/>
            <a:ext cx="90830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 ondersteuningsbronnen:</a:t>
            </a: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/>
            </a:pPr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/>
            </a:pPr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5CDA1AC-C89A-4167-BABB-669A2C468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1129" y="1137920"/>
            <a:ext cx="7012678" cy="488696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BC441F51-415A-40BA-AFC5-F92C2090EAE6}"/>
              </a:ext>
            </a:extLst>
          </p:cNvPr>
          <p:cNvSpPr/>
          <p:nvPr/>
        </p:nvSpPr>
        <p:spPr>
          <a:xfrm>
            <a:off x="682740" y="6221214"/>
            <a:ext cx="75545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l-NL" sz="28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Handig in het Ondersteuningsplan: wie doet wat?</a:t>
            </a:r>
          </a:p>
        </p:txBody>
      </p:sp>
    </p:spTree>
    <p:extLst>
      <p:ext uri="{BB962C8B-B14F-4D97-AF65-F5344CB8AC3E}">
        <p14:creationId xmlns:p14="http://schemas.microsoft.com/office/powerpoint/2010/main" val="1304178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74CCF277-32C4-4345-8D63-694269129CB3}"/>
              </a:ext>
            </a:extLst>
          </p:cNvPr>
          <p:cNvSpPr/>
          <p:nvPr/>
        </p:nvSpPr>
        <p:spPr>
          <a:xfrm>
            <a:off x="1108748" y="2674779"/>
            <a:ext cx="9083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Evalueren en reflecteren: wat is het verschil?</a:t>
            </a:r>
          </a:p>
          <a:p>
            <a:pPr lvl="2"/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/>
            </a:pPr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604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74CCF277-32C4-4345-8D63-694269129CB3}"/>
              </a:ext>
            </a:extLst>
          </p:cNvPr>
          <p:cNvSpPr/>
          <p:nvPr/>
        </p:nvSpPr>
        <p:spPr>
          <a:xfrm>
            <a:off x="631228" y="1536859"/>
            <a:ext cx="90830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Evalueren = staan de resultaten van je acties centraal</a:t>
            </a: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Reflecteren = het beoordelen van je eigen handelen</a:t>
            </a:r>
          </a:p>
          <a:p>
            <a:pPr lvl="2"/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/>
            </a:pPr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467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74CCF277-32C4-4345-8D63-694269129CB3}"/>
              </a:ext>
            </a:extLst>
          </p:cNvPr>
          <p:cNvSpPr/>
          <p:nvPr/>
        </p:nvSpPr>
        <p:spPr>
          <a:xfrm>
            <a:off x="570268" y="591979"/>
            <a:ext cx="9083040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Het belang van evalueren:</a:t>
            </a: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De </a:t>
            </a:r>
            <a:r>
              <a:rPr lang="nl-NL" sz="3200" dirty="0" err="1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PB’er</a:t>
            </a: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de client krijgen de mogelijkheid om het eigen functioneren te verduidelijken en verantwoorden.</a:t>
            </a:r>
          </a:p>
          <a:p>
            <a:pPr lvl="0"/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Het maakt duidelijk voor de client wat hij allemaal al gedaan heeft; geeft hoop voor de toekomst.</a:t>
            </a:r>
          </a:p>
          <a:p>
            <a:pPr lvl="0"/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Maakt duidelijk wat de client allemaal kan.</a:t>
            </a:r>
          </a:p>
          <a:p>
            <a:pPr lvl="0"/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Toetsing voor de organisatie of ze op goede weg zitten of methode/ondersteuning/werkwijze moeten aanpassen.</a:t>
            </a:r>
          </a:p>
          <a:p>
            <a:pPr lvl="0"/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/>
            </a:pPr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109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74CCF277-32C4-4345-8D63-694269129CB3}"/>
              </a:ext>
            </a:extLst>
          </p:cNvPr>
          <p:cNvSpPr/>
          <p:nvPr/>
        </p:nvSpPr>
        <p:spPr>
          <a:xfrm>
            <a:off x="387388" y="1496219"/>
            <a:ext cx="97116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Evalueren van de uitvoering van een ondersteuningsplan vindt plaats op een gestructureerde wijze. </a:t>
            </a: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evaluatiegesprek bereid je voor. Hoe doen jullie dat op jullie stages?</a:t>
            </a:r>
          </a:p>
          <a:p>
            <a:pPr lvl="2"/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/>
            </a:pPr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36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048" y="558800"/>
            <a:ext cx="9282592" cy="1320800"/>
          </a:xfrm>
        </p:spPr>
        <p:txBody>
          <a:bodyPr>
            <a:normAutofit fontScale="90000"/>
          </a:bodyPr>
          <a:lstStyle/>
          <a:p>
            <a:br>
              <a:rPr lang="nl-NL" b="1" dirty="0"/>
            </a:br>
            <a:r>
              <a:rPr lang="nl-NL" b="1" dirty="0"/>
              <a:t>Planning van les 4: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- </a:t>
            </a:r>
            <a:r>
              <a:rPr lang="nl-NL" sz="3100" dirty="0"/>
              <a:t>Opstart + A&amp;A</a:t>
            </a:r>
            <a:br>
              <a:rPr lang="nl-NL" sz="3100" dirty="0"/>
            </a:br>
            <a:br>
              <a:rPr lang="nl-NL" sz="3100" dirty="0"/>
            </a:br>
            <a:r>
              <a:rPr lang="nl-NL" sz="3100" dirty="0"/>
              <a:t>- Terugblik naar vorige week</a:t>
            </a:r>
            <a:br>
              <a:rPr lang="nl-NL" sz="3100" dirty="0"/>
            </a:br>
            <a:br>
              <a:rPr lang="nl-NL" sz="3100" dirty="0"/>
            </a:br>
            <a:r>
              <a:rPr lang="nl-NL" sz="3100" dirty="0"/>
              <a:t>- Introductie op het thema </a:t>
            </a:r>
            <a:r>
              <a:rPr lang="nl-NL" sz="3100" b="1" dirty="0"/>
              <a:t>‘evalueren’</a:t>
            </a:r>
            <a:br>
              <a:rPr lang="nl-NL" sz="3100" dirty="0"/>
            </a:br>
            <a:br>
              <a:rPr lang="nl-NL" sz="3100" dirty="0"/>
            </a:br>
            <a:r>
              <a:rPr lang="nl-NL" sz="3100" dirty="0"/>
              <a:t>- Opdracht in de les</a:t>
            </a:r>
            <a:br>
              <a:rPr lang="nl-NL" sz="3100" dirty="0"/>
            </a:br>
            <a:r>
              <a:rPr lang="nl-NL" sz="3100" dirty="0"/>
              <a:t>							</a:t>
            </a:r>
            <a:br>
              <a:rPr lang="nl-NL" sz="3100" dirty="0"/>
            </a:br>
            <a:r>
              <a:rPr lang="nl-NL" sz="3100" dirty="0"/>
              <a:t>- Einde les</a:t>
            </a:r>
          </a:p>
        </p:txBody>
      </p:sp>
    </p:spTree>
    <p:extLst>
      <p:ext uri="{BB962C8B-B14F-4D97-AF65-F5344CB8AC3E}">
        <p14:creationId xmlns:p14="http://schemas.microsoft.com/office/powerpoint/2010/main" val="1584027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74CCF277-32C4-4345-8D63-694269129CB3}"/>
              </a:ext>
            </a:extLst>
          </p:cNvPr>
          <p:cNvSpPr/>
          <p:nvPr/>
        </p:nvSpPr>
        <p:spPr>
          <a:xfrm>
            <a:off x="580428" y="520859"/>
            <a:ext cx="908304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kan onderscheid maken in:</a:t>
            </a: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Productevaluaties: </a:t>
            </a: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hoeverre zijn de doelen behaald? En past het huidige ondersteuningsplan nog bij de client?</a:t>
            </a:r>
          </a:p>
          <a:p>
            <a:pPr lvl="0"/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Procesevaluaties: </a:t>
            </a: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wijze waarop aan de afgesproken doelen is gewerkt. Het gaat hierbij om het verloop van het ondersteuningsproces.</a:t>
            </a:r>
          </a:p>
          <a:p>
            <a:pPr lvl="2"/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/>
            </a:pPr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457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74CCF277-32C4-4345-8D63-694269129CB3}"/>
              </a:ext>
            </a:extLst>
          </p:cNvPr>
          <p:cNvSpPr/>
          <p:nvPr/>
        </p:nvSpPr>
        <p:spPr>
          <a:xfrm>
            <a:off x="346748" y="94139"/>
            <a:ext cx="90830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Evalueren is een circulair proces: </a:t>
            </a: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doorgaande beweging van doen, bijstellen, weer doen, weer bijstellen etc.</a:t>
            </a: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hulpmiddel bij evalueren is de PDCA-cyclus:</a:t>
            </a: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-Plan Do Check Act-</a:t>
            </a:r>
          </a:p>
          <a:p>
            <a:pPr lvl="2"/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/>
            </a:pPr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A70558B-322B-4756-BAF2-98AB1EB7B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359" y="3120550"/>
            <a:ext cx="3627119" cy="364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33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74CCF277-32C4-4345-8D63-694269129CB3}"/>
              </a:ext>
            </a:extLst>
          </p:cNvPr>
          <p:cNvSpPr/>
          <p:nvPr/>
        </p:nvSpPr>
        <p:spPr>
          <a:xfrm>
            <a:off x="621068" y="754539"/>
            <a:ext cx="908304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hulpmiddel bij evalueren is de PDCA-cyclus:</a:t>
            </a: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– de fase waarin doelen worden geformuleerd</a:t>
            </a:r>
          </a:p>
          <a:p>
            <a:pPr lvl="0"/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– het uitvoeren van de acties</a:t>
            </a:r>
          </a:p>
          <a:p>
            <a:pPr lvl="0"/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 – het resultaat wordt vergleken met de doelen</a:t>
            </a:r>
          </a:p>
          <a:p>
            <a:pPr lvl="0"/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 – resultaten worden geborgd en er wordt actie 	ondernomen om de resultaten te verbeteren</a:t>
            </a:r>
          </a:p>
          <a:p>
            <a:pPr lvl="2"/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/>
            </a:pPr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271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74CCF277-32C4-4345-8D63-694269129CB3}"/>
              </a:ext>
            </a:extLst>
          </p:cNvPr>
          <p:cNvSpPr/>
          <p:nvPr/>
        </p:nvSpPr>
        <p:spPr>
          <a:xfrm>
            <a:off x="468668" y="297339"/>
            <a:ext cx="9467812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ander hulpmiddel bij evalueren is de</a:t>
            </a: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 ATTAINMENT SCALE (GAS).</a:t>
            </a:r>
          </a:p>
          <a:p>
            <a:pPr lvl="0"/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Verschillende betrokkenen worden gevraagd om een 5-puntsschaal in te vullen:</a:t>
            </a:r>
          </a:p>
          <a:p>
            <a:pPr lvl="0"/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+2 	als het doel volgens afspraak behaald is</a:t>
            </a: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+1		als het doel deels is behaald</a:t>
            </a: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		als de situatie ongewijzigd is</a:t>
            </a: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		als de situatie is verslechterd </a:t>
            </a:r>
            <a:r>
              <a:rPr lang="nl-NL" sz="3200" b="1" dirty="0" err="1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tov</a:t>
            </a:r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beginsituatie</a:t>
            </a: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		de groots mogelijks achteruitgang</a:t>
            </a: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nl-NL" sz="3200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/>
            </a:pPr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15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83055-CFB5-4971-AC4A-3B15167E0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414" y="46736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Opdracht in de les:</a:t>
            </a:r>
            <a:br>
              <a:rPr lang="nl-NL" b="1" dirty="0"/>
            </a:br>
            <a:br>
              <a:rPr lang="nl-NL" b="1" dirty="0"/>
            </a:br>
            <a:r>
              <a:rPr lang="nl-NL" dirty="0"/>
              <a:t>Casus Karim</a:t>
            </a:r>
            <a:br>
              <a:rPr lang="nl-NL" dirty="0"/>
            </a:br>
            <a:br>
              <a:rPr lang="nl-NL" dirty="0"/>
            </a:br>
            <a:r>
              <a:rPr lang="nl-NL" sz="2000" dirty="0"/>
              <a:t>https://lerenvancasussen.cce.nl/casussen/karim-geniet-van-de-regen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8EA5E78-5A9D-42A6-A68E-7D779165EECE}"/>
              </a:ext>
            </a:extLst>
          </p:cNvPr>
          <p:cNvSpPr/>
          <p:nvPr/>
        </p:nvSpPr>
        <p:spPr>
          <a:xfrm>
            <a:off x="555414" y="3190854"/>
            <a:ext cx="8222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Vragen/opdrachten na het bekijken van bovenstaande film:</a:t>
            </a:r>
            <a:b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Wat is volgens jou de probleemsituatie van Karim?</a:t>
            </a:r>
            <a:b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Vul </a:t>
            </a:r>
            <a:r>
              <a:rPr lang="nl-NL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adhv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het beeld van Karim een hermeneutische cirkel in.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338860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83055-CFB5-4971-AC4A-3B15167E0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Eindopdracht: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Een verslag met daarin:</a:t>
            </a:r>
            <a:br>
              <a:rPr lang="nl-NL" dirty="0"/>
            </a:br>
            <a:r>
              <a:rPr lang="nl-NL" dirty="0"/>
              <a:t>- opdrachten uit de les</a:t>
            </a:r>
            <a:br>
              <a:rPr lang="nl-NL" dirty="0"/>
            </a:br>
            <a:r>
              <a:rPr lang="nl-NL" dirty="0"/>
              <a:t>- uitgewerkte casussen (A,B,C en D)</a:t>
            </a:r>
            <a:br>
              <a:rPr lang="nl-NL" dirty="0"/>
            </a:br>
            <a:r>
              <a:rPr lang="nl-NL" dirty="0"/>
              <a:t>+</a:t>
            </a:r>
            <a:br>
              <a:rPr lang="nl-NL" dirty="0"/>
            </a:br>
            <a:r>
              <a:rPr lang="nl-NL" dirty="0"/>
              <a:t>- een korte presentatie van 15 minuten voor 3 medestudenten (groepjes van 4 studenten).</a:t>
            </a:r>
            <a:br>
              <a:rPr lang="nl-NL" dirty="0"/>
            </a:br>
            <a:r>
              <a:rPr lang="nl-NL" dirty="0"/>
              <a:t>-verslag van de presentaties (eigen + 3 medestudenten)</a:t>
            </a:r>
            <a:br>
              <a:rPr lang="nl-NL" dirty="0"/>
            </a:br>
            <a:br>
              <a:rPr lang="nl-NL" dirty="0"/>
            </a:br>
            <a:r>
              <a:rPr lang="nl-NL" dirty="0"/>
              <a:t>Inleveren via It’s Learning</a:t>
            </a:r>
          </a:p>
        </p:txBody>
      </p:sp>
    </p:spTree>
    <p:extLst>
      <p:ext uri="{BB962C8B-B14F-4D97-AF65-F5344CB8AC3E}">
        <p14:creationId xmlns:p14="http://schemas.microsoft.com/office/powerpoint/2010/main" val="106421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585" y="350741"/>
            <a:ext cx="8596668" cy="1320800"/>
          </a:xfrm>
        </p:spPr>
        <p:txBody>
          <a:bodyPr>
            <a:normAutofit fontScale="90000"/>
          </a:bodyPr>
          <a:lstStyle/>
          <a:p>
            <a:br>
              <a:rPr lang="nl-NL" b="1" dirty="0"/>
            </a:br>
            <a:r>
              <a:rPr lang="nl-NL" b="1" dirty="0"/>
              <a:t>Planning van de periode: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B37E4061-6D34-47FC-9724-3C29131EB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751192"/>
              </p:ext>
            </p:extLst>
          </p:nvPr>
        </p:nvGraphicFramePr>
        <p:xfrm>
          <a:off x="625585" y="1573016"/>
          <a:ext cx="9123326" cy="498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719">
                  <a:extLst>
                    <a:ext uri="{9D8B030D-6E8A-4147-A177-3AD203B41FA5}">
                      <a16:colId xmlns:a16="http://schemas.microsoft.com/office/drawing/2014/main" val="1009339843"/>
                    </a:ext>
                  </a:extLst>
                </a:gridCol>
                <a:gridCol w="6194607">
                  <a:extLst>
                    <a:ext uri="{9D8B030D-6E8A-4147-A177-3AD203B41FA5}">
                      <a16:colId xmlns:a16="http://schemas.microsoft.com/office/drawing/2014/main" val="593967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699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Lesweek 1: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580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Lesweek 2: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Introductie + inventarisatie leervragen + uitleg eindopdracht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757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Lesweek 3: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Onderst.pl. + Zorgrapportage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354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Lesweek 4: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Onderst.pl. casus A + probleemformulering 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033985"/>
                  </a:ext>
                </a:extLst>
              </a:tr>
              <a:tr h="244452">
                <a:tc>
                  <a:txBody>
                    <a:bodyPr/>
                    <a:lstStyle/>
                    <a:p>
                      <a:r>
                        <a:rPr lang="nl-NL" dirty="0"/>
                        <a:t>Lesweek 5: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Onderst.pl. casus B + doelformulering RUMBA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291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Lesweek 6: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Onderst.pl. casus C + evalueren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712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Lesweek 7: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Zelf 1 casus schrijven + voorbereiden presentatie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463680"/>
                  </a:ext>
                </a:extLst>
              </a:tr>
              <a:tr h="374969">
                <a:tc>
                  <a:txBody>
                    <a:bodyPr/>
                    <a:lstStyle/>
                    <a:p>
                      <a:r>
                        <a:rPr lang="nl-NL" dirty="0"/>
                        <a:t>Herfstvakantie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471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Lesweek 8: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Korte presentatie (15 min. pp) in groepjes van 4 over ondersteuningsplan van jouw stage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444921"/>
                  </a:ext>
                </a:extLst>
              </a:tr>
              <a:tr h="320652">
                <a:tc>
                  <a:txBody>
                    <a:bodyPr/>
                    <a:lstStyle/>
                    <a:p>
                      <a:r>
                        <a:rPr lang="nl-NL" dirty="0"/>
                        <a:t>Lesweek 9: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Uitwerken casus les 7 + Inleveren eindopdracht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649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Lesweek 10: Bufferweek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563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128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640" y="36594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4CCF277-32C4-4345-8D63-694269129CB3}"/>
              </a:ext>
            </a:extLst>
          </p:cNvPr>
          <p:cNvSpPr/>
          <p:nvPr/>
        </p:nvSpPr>
        <p:spPr>
          <a:xfrm>
            <a:off x="813454" y="1782395"/>
            <a:ext cx="90830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4400" b="1" u="sng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Vraag:</a:t>
            </a:r>
          </a:p>
          <a:p>
            <a:pPr lvl="0"/>
            <a:r>
              <a:rPr lang="nl-NL" sz="44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Waarmee of waardoor onderscheidt een professionals zich van een niet-professional vinden jullie?</a:t>
            </a: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2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640" y="36594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4CCF277-32C4-4345-8D63-694269129CB3}"/>
              </a:ext>
            </a:extLst>
          </p:cNvPr>
          <p:cNvSpPr/>
          <p:nvPr/>
        </p:nvSpPr>
        <p:spPr>
          <a:xfrm>
            <a:off x="813454" y="2282567"/>
            <a:ext cx="90830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44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professional werkt methodisch, doelgericht, systematisch, planmatig en procesmatig om de gestelde doelen te behalen!</a:t>
            </a: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44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640" y="36594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4CCF277-32C4-4345-8D63-694269129CB3}"/>
              </a:ext>
            </a:extLst>
          </p:cNvPr>
          <p:cNvSpPr/>
          <p:nvPr/>
        </p:nvSpPr>
        <p:spPr>
          <a:xfrm>
            <a:off x="813454" y="2282567"/>
            <a:ext cx="90830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28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algemene methode om doelen te formuleren is SMART.</a:t>
            </a: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Maar hoe zat het ook alweer met de RUMBA methode?</a:t>
            </a: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399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534" y="49037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br>
              <a:rPr lang="nl-NL" b="1" dirty="0"/>
            </a:br>
            <a:r>
              <a:rPr lang="nl-NL" sz="2200" b="1" dirty="0"/>
              <a:t>blz. 62-63 MZ1 thema 3.3.</a:t>
            </a: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4CCF277-32C4-4345-8D63-694269129CB3}"/>
              </a:ext>
            </a:extLst>
          </p:cNvPr>
          <p:cNvSpPr/>
          <p:nvPr/>
        </p:nvSpPr>
        <p:spPr>
          <a:xfrm>
            <a:off x="702348" y="490379"/>
            <a:ext cx="9083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methode om doelen te formuleren:</a:t>
            </a: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7A32AD9-36A5-4811-969B-F2BA7DD74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28" y="1267748"/>
            <a:ext cx="11484626" cy="494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96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294" y="284749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4CCF277-32C4-4345-8D63-694269129CB3}"/>
              </a:ext>
            </a:extLst>
          </p:cNvPr>
          <p:cNvSpPr/>
          <p:nvPr/>
        </p:nvSpPr>
        <p:spPr>
          <a:xfrm>
            <a:off x="803294" y="2847499"/>
            <a:ext cx="90830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Welke criteria zijn er voor een goed geformuleerd doel?</a:t>
            </a: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124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0710E-A853-48D0-B32D-2202D66C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534" y="490379"/>
            <a:ext cx="8596668" cy="13208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br>
              <a:rPr lang="nl-NL" b="1" dirty="0"/>
            </a:br>
            <a:b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4CCF277-32C4-4345-8D63-694269129CB3}"/>
              </a:ext>
            </a:extLst>
          </p:cNvPr>
          <p:cNvSpPr/>
          <p:nvPr/>
        </p:nvSpPr>
        <p:spPr>
          <a:xfrm>
            <a:off x="459162" y="490379"/>
            <a:ext cx="908304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Criteria voor een goed geformuleerd doel:</a:t>
            </a: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Is gebaseerd op persoonsbeeld en perspectief</a:t>
            </a: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In overleg met de client</a:t>
            </a: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Zijn positief geformuleerd</a:t>
            </a: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Zijn expliciet vastgesteld en bekend gemaakt</a:t>
            </a: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Zijn actief geformuleerd</a:t>
            </a: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Is haalbaar</a:t>
            </a: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Duidelijk termijn geformuleerd</a:t>
            </a:r>
          </a:p>
          <a:p>
            <a:pPr lvl="0"/>
            <a:r>
              <a:rPr lang="nl-NL" sz="3200" b="1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Is geformuleerd alsof het doel als behaald is</a:t>
            </a:r>
          </a:p>
          <a:p>
            <a:pPr lvl="0"/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l-NL" sz="3200" dirty="0" err="1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ipv</a:t>
            </a:r>
            <a:r>
              <a:rPr lang="nl-NL" sz="3200" dirty="0">
                <a:solidFill>
                  <a:srgbClr val="90C22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ik wil leren koken – ik kook over 3 maanden mijn eigen warme maaltijd)</a:t>
            </a: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sz="3200" b="1" dirty="0">
              <a:solidFill>
                <a:srgbClr val="90C226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152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429BF1A67E641B09F2EAAF27E91D3" ma:contentTypeVersion="7" ma:contentTypeDescription="Een nieuw document maken." ma:contentTypeScope="" ma:versionID="bb53c9d3575e7dfb5a0c2c4809ca6aa8">
  <xsd:schema xmlns:xsd="http://www.w3.org/2001/XMLSchema" xmlns:xs="http://www.w3.org/2001/XMLSchema" xmlns:p="http://schemas.microsoft.com/office/2006/metadata/properties" xmlns:ns3="ee5ad45f-5c26-4269-94b9-a38f6ca33220" targetNamespace="http://schemas.microsoft.com/office/2006/metadata/properties" ma:root="true" ma:fieldsID="3d3142cf65383345f5ff64424e2c1cc9" ns3:_="">
    <xsd:import namespace="ee5ad45f-5c26-4269-94b9-a38f6ca332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ad45f-5c26-4269-94b9-a38f6ca332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2A0EC2-78F1-4E4F-9228-D6CE61783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ad45f-5c26-4269-94b9-a38f6ca332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750B3E-1169-4B1C-A054-70A92E0AA0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2542C5-AA4C-4AEB-81EB-8001D403DA48}">
  <ds:schemaRefs>
    <ds:schemaRef ds:uri="ee5ad45f-5c26-4269-94b9-a38f6ca33220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1083</TotalTime>
  <Words>725</Words>
  <Application>Microsoft Office PowerPoint</Application>
  <PresentationFormat>Breedbeeld</PresentationFormat>
  <Paragraphs>166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0" baseType="lpstr">
      <vt:lpstr>Arial</vt:lpstr>
      <vt:lpstr>Calibri</vt:lpstr>
      <vt:lpstr>Trebuchet MS</vt:lpstr>
      <vt:lpstr>Wingdings 3</vt:lpstr>
      <vt:lpstr>Facet</vt:lpstr>
      <vt:lpstr>BO1 Het ondersteuningsplan -  schrijven en evalueren</vt:lpstr>
      <vt:lpstr> Planning van les 4:  - Opstart + A&amp;A  - Terugblik naar vorige week  - Introductie op het thema ‘evalueren’  - Opdracht in de les         - Einde les</vt:lpstr>
      <vt:lpstr> Planning van de periode:    </vt:lpstr>
      <vt:lpstr>  </vt:lpstr>
      <vt:lpstr>  </vt:lpstr>
      <vt:lpstr>  </vt:lpstr>
      <vt:lpstr>            blz. 62-63 MZ1 thema 3.3.  </vt:lpstr>
      <vt:lpstr>  </vt:lpstr>
      <vt:lpstr>  </vt:lpstr>
      <vt:lpstr>  </vt:lpstr>
      <vt:lpstr>  </vt:lpstr>
      <vt:lpstr>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Opdracht in de les:  Casus Karim  https://lerenvancasussen.cce.nl/casussen/karim-geniet-van-de-regen   </vt:lpstr>
      <vt:lpstr>Eindopdracht:  Een verslag met daarin: - opdrachten uit de les - uitgewerkte casussen (A,B,C en D) + - een korte presentatie van 15 minuten voor 3 medestudenten (groepjes van 4 studenten). -verslag van de presentaties (eigen + 3 medestudenten)  Inleveren via It’s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BO1 Het ondersteuningsplan</dc:title>
  <dc:creator>Mariëlle  Huisman</dc:creator>
  <cp:lastModifiedBy>Mariëlle  Huisman</cp:lastModifiedBy>
  <cp:revision>28</cp:revision>
  <dcterms:created xsi:type="dcterms:W3CDTF">2019-09-02T08:34:59Z</dcterms:created>
  <dcterms:modified xsi:type="dcterms:W3CDTF">2019-10-07T18:00:34Z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0x0101003C1429BF1A67E641B09F2EAAF27E91D3</vt:lpwstr>
  </property>
</Properties>
</file>